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6" r:id="rId15"/>
    <p:sldId id="315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521280" cy="8325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9712" y="3356992"/>
            <a:ext cx="917257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2042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95750"/>
            <a:ext cx="11001375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8368" y="616530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62050"/>
            <a:ext cx="8248650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1017116"/>
            <a:ext cx="10450098" cy="5840884"/>
            <a:chOff x="534947" y="836712"/>
            <a:chExt cx="11008287" cy="6743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836712"/>
              <a:ext cx="10991850" cy="3771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4947" y="4608612"/>
              <a:ext cx="9239250" cy="29718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271464" y="2996952"/>
            <a:ext cx="83529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3679859"/>
            <a:ext cx="83529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28353" y="4347943"/>
            <a:ext cx="8856984" cy="1785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6295737"/>
            <a:ext cx="54006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23140" y="6295737"/>
            <a:ext cx="25412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31896"/>
            <a:ext cx="10599822" cy="5898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427293"/>
            <a:ext cx="9793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330119"/>
            <a:ext cx="9793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047750"/>
            <a:ext cx="10297144" cy="1621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2724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3959745"/>
            <a:ext cx="44958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91875" cy="510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3281400"/>
            <a:ext cx="5040560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001926"/>
            <a:ext cx="5760640" cy="6593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0016" y="5021183"/>
            <a:ext cx="4464496" cy="5276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9801" y="5969645"/>
            <a:ext cx="4002023" cy="5276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86265" y="5880807"/>
            <a:ext cx="5883809" cy="5276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14425"/>
            <a:ext cx="7210425" cy="574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9076" y="1844824"/>
            <a:ext cx="581503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9076" y="2851821"/>
            <a:ext cx="581503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9076" y="3638900"/>
            <a:ext cx="67511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89076" y="4645897"/>
            <a:ext cx="67511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89076" y="5375102"/>
            <a:ext cx="67511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89076" y="6139031"/>
            <a:ext cx="67511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94297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293096"/>
            <a:ext cx="62646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195922"/>
            <a:ext cx="62646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90662"/>
            <a:ext cx="10496946" cy="5467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6490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5744"/>
            <a:ext cx="11134028" cy="5512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007768"/>
            <a:ext cx="7867650" cy="165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4464" y="3126706"/>
            <a:ext cx="30099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1092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140968"/>
            <a:ext cx="59046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933056"/>
            <a:ext cx="5904656" cy="1361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77152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0106" y="2204864"/>
            <a:ext cx="685408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0106" y="3165562"/>
            <a:ext cx="685408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0106" y="3941066"/>
            <a:ext cx="685408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1984" y="4729482"/>
            <a:ext cx="6854086" cy="571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0106" y="5585567"/>
            <a:ext cx="6854086" cy="571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097334"/>
            <a:ext cx="8124825" cy="575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9466" y="1844824"/>
            <a:ext cx="689476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9466" y="2678201"/>
            <a:ext cx="689476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9466" y="3557877"/>
            <a:ext cx="689476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89465" y="4425978"/>
            <a:ext cx="832284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89465" y="5236206"/>
            <a:ext cx="832284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82562" y="6139031"/>
            <a:ext cx="2502279" cy="543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55163" y="6219528"/>
            <a:ext cx="4745093" cy="543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966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204864"/>
            <a:ext cx="46805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038241"/>
            <a:ext cx="46805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891096"/>
            <a:ext cx="11233248" cy="618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724473"/>
            <a:ext cx="8280920" cy="618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60296" y="4857919"/>
            <a:ext cx="2304256" cy="48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09700"/>
            <a:ext cx="116109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2590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3140968"/>
            <a:ext cx="37338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252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7537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04864"/>
            <a:ext cx="7200800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825320"/>
            <a:ext cx="10369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716571"/>
            <a:ext cx="10369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515224"/>
            <a:ext cx="72008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0176" y="5663908"/>
            <a:ext cx="28803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9582150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373216"/>
            <a:ext cx="2895600" cy="1400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1226920"/>
            <a:ext cx="590974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2132856"/>
            <a:ext cx="590974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2966233"/>
            <a:ext cx="590974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3822760"/>
            <a:ext cx="590974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4632988"/>
            <a:ext cx="590974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1464" y="5346395"/>
            <a:ext cx="590974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71464" y="6191347"/>
            <a:ext cx="590974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040192" cy="5236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2026-01-15T08:10:05Z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